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56" r:id="rId5"/>
    <p:sldId id="261" r:id="rId6"/>
    <p:sldId id="343" r:id="rId7"/>
    <p:sldId id="342" r:id="rId8"/>
    <p:sldId id="268" r:id="rId9"/>
  </p:sldIdLst>
  <p:sldSz cx="9144000" cy="5143500" type="screen16x9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2"/>
    <p:restoredTop sz="94261"/>
  </p:normalViewPr>
  <p:slideViewPr>
    <p:cSldViewPr snapToGrid="0" snapToObjects="1">
      <p:cViewPr varScale="1">
        <p:scale>
          <a:sx n="89" d="100"/>
          <a:sy n="89" d="100"/>
        </p:scale>
        <p:origin x="750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Adam" userId="334c29c5-3653-4380-acb3-317a02067927" providerId="ADAL" clId="{CCFADA54-855B-499D-A797-79C3EA3BAEB3}"/>
    <pc:docChg chg="modSld sldOrd">
      <pc:chgData name="David Adam" userId="334c29c5-3653-4380-acb3-317a02067927" providerId="ADAL" clId="{CCFADA54-855B-499D-A797-79C3EA3BAEB3}" dt="2020-09-16T18:57:35.837" v="3"/>
      <pc:docMkLst>
        <pc:docMk/>
      </pc:docMkLst>
      <pc:sldChg chg="ord">
        <pc:chgData name="David Adam" userId="334c29c5-3653-4380-acb3-317a02067927" providerId="ADAL" clId="{CCFADA54-855B-499D-A797-79C3EA3BAEB3}" dt="2020-09-16T18:57:25.009" v="1"/>
        <pc:sldMkLst>
          <pc:docMk/>
          <pc:sldMk cId="997210420" sldId="342"/>
        </pc:sldMkLst>
      </pc:sldChg>
      <pc:sldChg chg="ord">
        <pc:chgData name="David Adam" userId="334c29c5-3653-4380-acb3-317a02067927" providerId="ADAL" clId="{CCFADA54-855B-499D-A797-79C3EA3BAEB3}" dt="2020-09-16T18:57:35.837" v="3"/>
        <pc:sldMkLst>
          <pc:docMk/>
          <pc:sldMk cId="1391224064" sldId="34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D290798-E809-A940-9929-6DFFCF7C6437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233C5F-3386-6D48-858D-651FFF1ADD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05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3C5F-3386-6D48-858D-651FFF1ADD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83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3C5F-3386-6D48-858D-651FFF1ADD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33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33C5F-3386-6D48-858D-651FFF1ADD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5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4A0E-31E0-D449-944B-19B37F4155C5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D2CB-05F4-6649-B57B-78CAE53C7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9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4A0E-31E0-D449-944B-19B37F4155C5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D2CB-05F4-6649-B57B-78CAE53C7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2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4A0E-31E0-D449-944B-19B37F4155C5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D2CB-05F4-6649-B57B-78CAE53C7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4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4A0E-31E0-D449-944B-19B37F4155C5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D2CB-05F4-6649-B57B-78CAE53C7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3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4A0E-31E0-D449-944B-19B37F4155C5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D2CB-05F4-6649-B57B-78CAE53C7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95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4A0E-31E0-D449-944B-19B37F4155C5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D2CB-05F4-6649-B57B-78CAE53C7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4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4A0E-31E0-D449-944B-19B37F4155C5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D2CB-05F4-6649-B57B-78CAE53C7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6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4A0E-31E0-D449-944B-19B37F4155C5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D2CB-05F4-6649-B57B-78CAE53C7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7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4A0E-31E0-D449-944B-19B37F4155C5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D2CB-05F4-6649-B57B-78CAE53C7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39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4A0E-31E0-D449-944B-19B37F4155C5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D2CB-05F4-6649-B57B-78CAE53C7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8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653D-FF10-4F14-86D9-564B27B05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4998F-F792-4595-907C-ACC79D36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4A0E-31E0-D449-944B-19B37F4155C5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1BB64-37EC-4CEE-81DF-79D20BAB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B6B61B-EC51-4D8B-A3FD-358D579F2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D2CB-05F4-6649-B57B-78CAE53C7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9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4A0E-31E0-D449-944B-19B37F4155C5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FD2CB-05F4-6649-B57B-78CAE53C7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F4A0E-31E0-D449-944B-19B37F4155C5}" type="datetimeFigureOut">
              <a:rPr lang="en-US" smtClean="0"/>
              <a:t>9/16/2020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FD2CB-05F4-6649-B57B-78CAE53C73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2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adam@Internationalspices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ennis.bishop@Internationalspices.c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17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867" y="293350"/>
            <a:ext cx="7772400" cy="1102519"/>
          </a:xfrm>
        </p:spPr>
        <p:txBody>
          <a:bodyPr/>
          <a:lstStyle/>
          <a:p>
            <a:r>
              <a:rPr lang="en-US" dirty="0"/>
              <a:t>Our Story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867" y="1578954"/>
            <a:ext cx="8236116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Developer of custom dry ingredients &amp; seasoning blends</a:t>
            </a:r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Servicing food manufacturing, food service and retail </a:t>
            </a:r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cs typeface="Arial" charset="0"/>
                <a:sym typeface="Arial" charset="0"/>
              </a:rPr>
              <a:t>customers</a:t>
            </a:r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Veteran owned business, founded in 1982</a:t>
            </a:r>
          </a:p>
          <a:p>
            <a:pPr lvl="1" indent="-34290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defRPr/>
            </a:pPr>
            <a:r>
              <a:rPr lang="en-US" sz="2400" dirty="0"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Centrally located in Fremont, NE</a:t>
            </a:r>
            <a:endParaRPr lang="en-US" sz="2400" dirty="0"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  <a:p>
            <a:pPr marL="114300" lvl="1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defRPr/>
            </a:pPr>
            <a:endParaRPr lang="en-US" sz="2400" dirty="0"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  <a:p>
            <a:pPr marL="285750" indent="-285750">
              <a:buFont typeface="Wingdings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5038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5A609-48FF-421A-9BEF-87EBD7CEA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221" y="1047216"/>
            <a:ext cx="3501193" cy="9941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WBS Seasoning Blends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99916" cy="2661397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0" y="2881640"/>
            <a:ext cx="2490867" cy="2261859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5897" y="1872501"/>
            <a:ext cx="2338578" cy="2338578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FA6CCD-906F-447E-BC0F-167D38857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96" b="8758"/>
          <a:stretch/>
        </p:blipFill>
        <p:spPr>
          <a:xfrm>
            <a:off x="2602621" y="2280276"/>
            <a:ext cx="2225130" cy="209169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5FE240-543F-485D-A3D4-DDF2D69D7C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812" r="1" b="4925"/>
          <a:stretch/>
        </p:blipFill>
        <p:spPr>
          <a:xfrm>
            <a:off x="20" y="9"/>
            <a:ext cx="3379610" cy="2881623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2FBBAA-26D7-4B72-A0E1-5229252F4B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86" r="15586"/>
          <a:stretch/>
        </p:blipFill>
        <p:spPr>
          <a:xfrm>
            <a:off x="3618" y="3136253"/>
            <a:ext cx="2221532" cy="2007253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D6C40D1F-93E9-4F0E-B882-554D217D8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065" y="2153986"/>
            <a:ext cx="3501193" cy="2386263"/>
          </a:xfrm>
        </p:spPr>
        <p:txBody>
          <a:bodyPr anchor="t">
            <a:normAutofit/>
          </a:bodyPr>
          <a:lstStyle/>
          <a:p>
            <a:r>
              <a:rPr lang="en-US" sz="1600" dirty="0"/>
              <a:t>Buffalo Wild Wings Seasoning blends from around the globe.</a:t>
            </a:r>
          </a:p>
          <a:p>
            <a:endParaRPr lang="en-US" sz="1600" dirty="0"/>
          </a:p>
          <a:p>
            <a:r>
              <a:rPr lang="en-US" sz="1600" dirty="0"/>
              <a:t>Sold in poly bags for Back of House use and bottles for Front of the House home use!</a:t>
            </a:r>
          </a:p>
          <a:p>
            <a:endParaRPr lang="en-US" sz="1600" dirty="0"/>
          </a:p>
          <a:p>
            <a:r>
              <a:rPr lang="en-US" sz="1600" dirty="0"/>
              <a:t>Cinnamon &amp; Sugar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E40D01-FACC-4E62-8662-AADCE6978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104" y="4765414"/>
            <a:ext cx="1152244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24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5B94BC-B6EB-4D0A-9DB4-B3C233B8F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66" r="22646" b="3675"/>
          <a:stretch/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F5EF1-4CE3-47DC-BA21-E58AFDA9B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841772"/>
            <a:ext cx="3017520" cy="24031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600"/>
              <a:t>Global Flavor Ubiquity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17FB0E-B93E-46EF-A588-E8B17865B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423" y="4686724"/>
            <a:ext cx="1152244" cy="37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10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International Spices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37370"/>
          </a:xfrm>
        </p:spPr>
        <p:txBody>
          <a:bodyPr>
            <a:normAutofit fontScale="92500" lnSpcReduction="20000"/>
          </a:bodyPr>
          <a:lstStyle/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defRPr/>
            </a:pPr>
            <a:endParaRPr lang="en-US" sz="2400" dirty="0">
              <a:latin typeface="Arial" charset="0"/>
              <a:ea typeface="ヒラギノ角ゴ ProN W3" charset="0"/>
              <a:cs typeface="Arial" charset="0"/>
              <a:sym typeface="Arial" charset="0"/>
            </a:endParaRPr>
          </a:p>
          <a:p>
            <a:pPr marL="114300" lvl="1" indent="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None/>
              <a:defRPr/>
            </a:pPr>
            <a:r>
              <a:rPr lang="en-US" sz="2900" dirty="0"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	David Adam, V.P. Sales / Executive Chef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defRPr/>
            </a:pPr>
            <a:r>
              <a:rPr lang="en-US" sz="2500" dirty="0">
                <a:latin typeface="Arial" charset="0"/>
                <a:ea typeface="ヒラギノ角ゴ ProN W3" charset="0"/>
                <a:cs typeface="Arial" charset="0"/>
                <a:sym typeface="Arial" charset="0"/>
                <a:hlinkClick r:id="rId3"/>
              </a:rPr>
              <a:t>David.adam@Internationalspices.com</a:t>
            </a:r>
            <a:endParaRPr lang="en-US" sz="2500" dirty="0">
              <a:latin typeface="Arial" charset="0"/>
              <a:ea typeface="ヒラギノ角ゴ ProN W3" charset="0"/>
              <a:cs typeface="Arial" charset="0"/>
              <a:sym typeface="Arial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defRPr/>
            </a:pPr>
            <a:r>
              <a:rPr lang="en-US" sz="2500" dirty="0"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1040 Lucius St. Fremont, NE 68025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defRPr/>
            </a:pPr>
            <a:r>
              <a:rPr lang="en-US" sz="2500" dirty="0"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402-850-4629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defRPr/>
            </a:pPr>
            <a:endParaRPr lang="en-US" sz="2500" dirty="0">
              <a:latin typeface="Arial" charset="0"/>
              <a:ea typeface="ヒラギノ角ゴ ProN W3" charset="0"/>
              <a:cs typeface="Arial" charset="0"/>
              <a:sym typeface="Arial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defRPr/>
            </a:pPr>
            <a:endParaRPr lang="en-US" sz="2500" dirty="0">
              <a:latin typeface="Arial" charset="0"/>
              <a:ea typeface="ヒラギノ角ゴ ProN W3" charset="0"/>
              <a:cs typeface="Arial" charset="0"/>
              <a:sym typeface="Arial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defRPr/>
            </a:pPr>
            <a:r>
              <a:rPr lang="en-US" sz="2900" dirty="0"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Dennis Bishop, Owner</a:t>
            </a: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defRPr/>
            </a:pPr>
            <a:r>
              <a:rPr lang="en-US" sz="2500" dirty="0">
                <a:latin typeface="Arial" charset="0"/>
                <a:ea typeface="ヒラギノ角ゴ ProN W3" charset="0"/>
                <a:cs typeface="Arial" charset="0"/>
                <a:sym typeface="Arial" charset="0"/>
                <a:hlinkClick r:id="rId4"/>
              </a:rPr>
              <a:t>Dennis.bishop@Internationalspices.co</a:t>
            </a:r>
            <a:endParaRPr lang="en-US" sz="2500" dirty="0">
              <a:latin typeface="Arial" charset="0"/>
              <a:ea typeface="ヒラギノ角ゴ ProN W3" charset="0"/>
              <a:cs typeface="Arial" charset="0"/>
              <a:sym typeface="Arial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defRPr/>
            </a:pPr>
            <a:r>
              <a:rPr lang="en-US" sz="2500" dirty="0"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1040 Lucius St. Fremont, NE 68025</a:t>
            </a:r>
          </a:p>
          <a:p>
            <a:pPr marL="114300" lvl="1" indent="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None/>
              <a:defRPr/>
            </a:pPr>
            <a:r>
              <a:rPr lang="en-US" sz="2500" dirty="0"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	402-727-4600</a:t>
            </a:r>
          </a:p>
          <a:p>
            <a:pPr marL="114300" lvl="1" indent="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None/>
              <a:defRPr/>
            </a:pPr>
            <a:endParaRPr lang="en-US" sz="2500" dirty="0">
              <a:latin typeface="Arial" charset="0"/>
              <a:ea typeface="ヒラギノ角ゴ ProN W3" charset="0"/>
              <a:cs typeface="Arial" charset="0"/>
              <a:sym typeface="Arial" charset="0"/>
            </a:endParaRPr>
          </a:p>
          <a:p>
            <a:pPr marL="114300" lvl="1" indent="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None/>
              <a:defRPr/>
            </a:pPr>
            <a:r>
              <a:rPr lang="en-US" sz="2500" dirty="0">
                <a:latin typeface="Arial" charset="0"/>
                <a:ea typeface="ヒラギノ角ゴ ProN W3" charset="0"/>
                <a:cs typeface="Arial" charset="0"/>
                <a:sym typeface="Arial" charset="0"/>
              </a:rPr>
              <a:t>	</a:t>
            </a:r>
            <a:endParaRPr lang="en-US" sz="2000" dirty="0">
              <a:latin typeface="Arial" charset="0"/>
              <a:ea typeface="ヒラギノ角ゴ ProN W3" charset="0"/>
              <a:cs typeface="Arial" charset="0"/>
              <a:sym typeface="Arial" charset="0"/>
            </a:endParaRPr>
          </a:p>
          <a:p>
            <a:pPr marL="457200" lvl="1" indent="-342900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Font typeface="Arial" charset="0"/>
              <a:buChar char="•"/>
              <a:defRPr/>
            </a:pPr>
            <a:endParaRPr lang="en-US" sz="2400" dirty="0">
              <a:latin typeface="Arial" charset="0"/>
              <a:ea typeface="ヒラギノ角ゴ ProN W3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540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87612806EB284C8693579F1D653CEC" ma:contentTypeVersion="8" ma:contentTypeDescription="Create a new document." ma:contentTypeScope="" ma:versionID="a90e4f9aef49f230e6e2d910be8e2819">
  <xsd:schema xmlns:xsd="http://www.w3.org/2001/XMLSchema" xmlns:xs="http://www.w3.org/2001/XMLSchema" xmlns:p="http://schemas.microsoft.com/office/2006/metadata/properties" xmlns:ns3="5d2bcc53-b0c0-46a1-ba94-1785bc7df61a" xmlns:ns4="0cef6d85-173d-4f3c-9eb5-e2be98175022" targetNamespace="http://schemas.microsoft.com/office/2006/metadata/properties" ma:root="true" ma:fieldsID="94e0fe0361c2dda8c28af9bb2ab97339" ns3:_="" ns4:_="">
    <xsd:import namespace="5d2bcc53-b0c0-46a1-ba94-1785bc7df61a"/>
    <xsd:import namespace="0cef6d85-173d-4f3c-9eb5-e2be981750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2bcc53-b0c0-46a1-ba94-1785bc7df6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f6d85-173d-4f3c-9eb5-e2be981750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D2EB83-F66F-4143-A8AA-291D7195FCB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4706DEE-D0D1-405E-89BC-5D61CD45C3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2bcc53-b0c0-46a1-ba94-1785bc7df61a"/>
    <ds:schemaRef ds:uri="0cef6d85-173d-4f3c-9eb5-e2be98175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AB6EF0-0047-42D8-80D6-4D7D68FDEF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126</Words>
  <Application>Microsoft Office PowerPoint</Application>
  <PresentationFormat>On-screen Show (16:9)</PresentationFormat>
  <Paragraphs>30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 Theme</vt:lpstr>
      <vt:lpstr>PowerPoint Presentation</vt:lpstr>
      <vt:lpstr>Our Story</vt:lpstr>
      <vt:lpstr>WBS Seasoning Blends</vt:lpstr>
      <vt:lpstr>Global Flavor Ubiquity</vt:lpstr>
      <vt:lpstr>International Spices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Adam</dc:creator>
  <cp:lastModifiedBy>David Adam</cp:lastModifiedBy>
  <cp:revision>1</cp:revision>
  <dcterms:created xsi:type="dcterms:W3CDTF">2020-09-16T18:53:47Z</dcterms:created>
  <dcterms:modified xsi:type="dcterms:W3CDTF">2020-09-16T18:57:45Z</dcterms:modified>
</cp:coreProperties>
</file>